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6"/>
  </p:notes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3B5A"/>
    <a:srgbClr val="4DCC89"/>
    <a:srgbClr val="009B48"/>
    <a:srgbClr val="00202A"/>
    <a:srgbClr val="D04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3"/>
    <p:restoredTop sz="94590"/>
  </p:normalViewPr>
  <p:slideViewPr>
    <p:cSldViewPr snapToGrid="0" snapToObjects="1">
      <p:cViewPr varScale="1">
        <p:scale>
          <a:sx n="146" d="100"/>
          <a:sy n="146" d="100"/>
        </p:scale>
        <p:origin x="3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20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C20BE-44E8-3747-AEE8-DD9AC329EE9D}" type="datetimeFigureOut">
              <a:rPr lang="es-CO" smtClean="0"/>
              <a:t>3/11/19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8A70A-7C1F-3142-BBDF-B274F7010C9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511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boyaconf.com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oyaconf.com/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5400" b="1" i="0">
                <a:solidFill>
                  <a:schemeClr val="bg1"/>
                </a:solidFill>
                <a:latin typeface="Manrope3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9999-4DAF-374C-A0CC-19670EFF82BE}" type="datetimeFigureOut">
              <a:rPr lang="es-CO" smtClean="0"/>
              <a:t>3/11/19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ACA38-A435-4045-82F5-FFED47D4D4D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0973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365125"/>
            <a:ext cx="7772400" cy="13255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="1" i="0">
                <a:latin typeface="Manrope3 Semibold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56348"/>
            <a:ext cx="1555843" cy="365125"/>
          </a:xfrm>
        </p:spPr>
        <p:txBody>
          <a:bodyPr/>
          <a:lstStyle/>
          <a:p>
            <a:fld id="{11609999-4DAF-374C-A0CC-19670EFF82BE}" type="datetimeFigureOut">
              <a:rPr lang="es-CO" smtClean="0"/>
              <a:t>3/11/19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88676" y="6356349"/>
            <a:ext cx="4114800" cy="365125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88594" y="6356350"/>
            <a:ext cx="665205" cy="365125"/>
          </a:xfrm>
        </p:spPr>
        <p:txBody>
          <a:bodyPr/>
          <a:lstStyle/>
          <a:p>
            <a:fld id="{562ACA38-A435-4045-82F5-FFED47D4D4D4}" type="slidenum">
              <a:rPr lang="es-CO" smtClean="0"/>
              <a:t>‹Nº›</a:t>
            </a:fld>
            <a:endParaRPr lang="es-CO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76D9BB8-5F9C-E140-9E17-22B0924E3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1875100"/>
            <a:ext cx="7772399" cy="4301864"/>
          </a:xfrm>
        </p:spPr>
        <p:txBody>
          <a:bodyPr>
            <a:normAutofit/>
          </a:bodyPr>
          <a:lstStyle>
            <a:lvl1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1pPr>
            <a:lvl2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2pPr>
            <a:lvl3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3pPr>
            <a:lvl4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4pPr>
            <a:lvl5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48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365125"/>
            <a:ext cx="7772400" cy="13255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="1" i="0">
                <a:latin typeface="Manrope3 Semibold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56348"/>
            <a:ext cx="1555843" cy="365125"/>
          </a:xfrm>
        </p:spPr>
        <p:txBody>
          <a:bodyPr/>
          <a:lstStyle/>
          <a:p>
            <a:fld id="{11609999-4DAF-374C-A0CC-19670EFF82BE}" type="datetimeFigureOut">
              <a:rPr lang="es-CO" smtClean="0"/>
              <a:t>3/11/19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88676" y="6356349"/>
            <a:ext cx="4114800" cy="365125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88594" y="6356350"/>
            <a:ext cx="665205" cy="365125"/>
          </a:xfrm>
        </p:spPr>
        <p:txBody>
          <a:bodyPr/>
          <a:lstStyle/>
          <a:p>
            <a:fld id="{562ACA38-A435-4045-82F5-FFED47D4D4D4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Rectángulo 8">
            <a:hlinkClick r:id="rId3"/>
            <a:extLst>
              <a:ext uri="{FF2B5EF4-FFF2-40B4-BE49-F238E27FC236}">
                <a16:creationId xmlns:a16="http://schemas.microsoft.com/office/drawing/2014/main" id="{57364B32-895E-2C41-BAB0-20F5F5A0B48D}"/>
              </a:ext>
            </a:extLst>
          </p:cNvPr>
          <p:cNvSpPr/>
          <p:nvPr userDrawn="1"/>
        </p:nvSpPr>
        <p:spPr>
          <a:xfrm>
            <a:off x="308770" y="5984426"/>
            <a:ext cx="2198913" cy="307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CAC45AD-D869-5442-B2B7-3F8740FC9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1875100"/>
            <a:ext cx="7772399" cy="4301864"/>
          </a:xfrm>
        </p:spPr>
        <p:txBody>
          <a:bodyPr>
            <a:normAutofit/>
          </a:bodyPr>
          <a:lstStyle>
            <a:lvl1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1pPr>
            <a:lvl2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2pPr>
            <a:lvl3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3pPr>
            <a:lvl4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4pPr>
            <a:lvl5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215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365125"/>
            <a:ext cx="7772400" cy="13255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="1" i="0">
                <a:latin typeface="Manrope3 Semibold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56348"/>
            <a:ext cx="1555843" cy="365125"/>
          </a:xfrm>
        </p:spPr>
        <p:txBody>
          <a:bodyPr/>
          <a:lstStyle/>
          <a:p>
            <a:fld id="{11609999-4DAF-374C-A0CC-19670EFF82BE}" type="datetimeFigureOut">
              <a:rPr lang="es-CO" smtClean="0"/>
              <a:t>3/11/19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88676" y="6356349"/>
            <a:ext cx="4114800" cy="365125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88594" y="6356350"/>
            <a:ext cx="665205" cy="365125"/>
          </a:xfrm>
        </p:spPr>
        <p:txBody>
          <a:bodyPr/>
          <a:lstStyle/>
          <a:p>
            <a:fld id="{562ACA38-A435-4045-82F5-FFED47D4D4D4}" type="slidenum">
              <a:rPr lang="es-CO" smtClean="0"/>
              <a:t>‹Nº›</a:t>
            </a:fld>
            <a:endParaRPr lang="es-CO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395C40-2D97-7D47-A37B-E84C92C5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1875100"/>
            <a:ext cx="7772399" cy="4301864"/>
          </a:xfrm>
        </p:spPr>
        <p:txBody>
          <a:bodyPr>
            <a:normAutofit/>
          </a:bodyPr>
          <a:lstStyle>
            <a:lvl1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1pPr>
            <a:lvl2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2pPr>
            <a:lvl3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3pPr>
            <a:lvl4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4pPr>
            <a:lvl5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334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365125"/>
            <a:ext cx="7772400" cy="13255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="1" i="0">
                <a:latin typeface="Manrope3 Semibold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56348"/>
            <a:ext cx="1555843" cy="365125"/>
          </a:xfrm>
        </p:spPr>
        <p:txBody>
          <a:bodyPr/>
          <a:lstStyle/>
          <a:p>
            <a:fld id="{11609999-4DAF-374C-A0CC-19670EFF82BE}" type="datetimeFigureOut">
              <a:rPr lang="es-CO" smtClean="0"/>
              <a:t>3/11/19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88676" y="6356349"/>
            <a:ext cx="4114800" cy="365125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88594" y="6356350"/>
            <a:ext cx="665205" cy="365125"/>
          </a:xfrm>
        </p:spPr>
        <p:txBody>
          <a:bodyPr/>
          <a:lstStyle/>
          <a:p>
            <a:fld id="{562ACA38-A435-4045-82F5-FFED47D4D4D4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Rectángulo 8">
            <a:hlinkClick r:id="rId3"/>
            <a:extLst>
              <a:ext uri="{FF2B5EF4-FFF2-40B4-BE49-F238E27FC236}">
                <a16:creationId xmlns:a16="http://schemas.microsoft.com/office/drawing/2014/main" id="{57364B32-895E-2C41-BAB0-20F5F5A0B48D}"/>
              </a:ext>
            </a:extLst>
          </p:cNvPr>
          <p:cNvSpPr/>
          <p:nvPr userDrawn="1"/>
        </p:nvSpPr>
        <p:spPr>
          <a:xfrm>
            <a:off x="308770" y="5984426"/>
            <a:ext cx="2198913" cy="307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189417B-0EA8-F34D-B9DC-48392C36A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1875100"/>
            <a:ext cx="7772399" cy="4301864"/>
          </a:xfrm>
        </p:spPr>
        <p:txBody>
          <a:bodyPr>
            <a:normAutofit/>
          </a:bodyPr>
          <a:lstStyle>
            <a:lvl1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1pPr>
            <a:lvl2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2pPr>
            <a:lvl3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3pPr>
            <a:lvl4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4pPr>
            <a:lvl5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356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365125"/>
            <a:ext cx="7772400" cy="13255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="1" i="0">
                <a:latin typeface="Manrope3 Semibold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56348"/>
            <a:ext cx="1555843" cy="365125"/>
          </a:xfrm>
        </p:spPr>
        <p:txBody>
          <a:bodyPr/>
          <a:lstStyle/>
          <a:p>
            <a:fld id="{11609999-4DAF-374C-A0CC-19670EFF82BE}" type="datetimeFigureOut">
              <a:rPr lang="es-CO" smtClean="0"/>
              <a:t>3/11/19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88676" y="6356349"/>
            <a:ext cx="4114800" cy="365125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88594" y="6356350"/>
            <a:ext cx="665205" cy="365125"/>
          </a:xfrm>
        </p:spPr>
        <p:txBody>
          <a:bodyPr/>
          <a:lstStyle/>
          <a:p>
            <a:fld id="{562ACA38-A435-4045-82F5-FFED47D4D4D4}" type="slidenum">
              <a:rPr lang="es-CO" smtClean="0"/>
              <a:t>‹Nº›</a:t>
            </a:fld>
            <a:endParaRPr lang="es-CO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48FE44-44D9-FC45-A5EC-738C3FA14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1875100"/>
            <a:ext cx="7772399" cy="4301864"/>
          </a:xfrm>
        </p:spPr>
        <p:txBody>
          <a:bodyPr>
            <a:normAutofit/>
          </a:bodyPr>
          <a:lstStyle>
            <a:lvl1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1pPr>
            <a:lvl2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2pPr>
            <a:lvl3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3pPr>
            <a:lvl4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4pPr>
            <a:lvl5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7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365125"/>
            <a:ext cx="7772400" cy="13255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="1" i="0">
                <a:latin typeface="Manrope3 Semibold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875100"/>
            <a:ext cx="7772399" cy="4301864"/>
          </a:xfrm>
        </p:spPr>
        <p:txBody>
          <a:bodyPr>
            <a:normAutofit/>
          </a:bodyPr>
          <a:lstStyle>
            <a:lvl1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1pPr>
            <a:lvl2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2pPr>
            <a:lvl3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3pPr>
            <a:lvl4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4pPr>
            <a:lvl5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56348"/>
            <a:ext cx="1555843" cy="365125"/>
          </a:xfrm>
        </p:spPr>
        <p:txBody>
          <a:bodyPr/>
          <a:lstStyle/>
          <a:p>
            <a:fld id="{11609999-4DAF-374C-A0CC-19670EFF82BE}" type="datetimeFigureOut">
              <a:rPr lang="es-CO" smtClean="0"/>
              <a:t>3/11/19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88676" y="6356349"/>
            <a:ext cx="4114800" cy="365125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88594" y="6356350"/>
            <a:ext cx="665205" cy="365125"/>
          </a:xfrm>
        </p:spPr>
        <p:txBody>
          <a:bodyPr/>
          <a:lstStyle/>
          <a:p>
            <a:fld id="{562ACA38-A435-4045-82F5-FFED47D4D4D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1172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365125"/>
            <a:ext cx="7772400" cy="13255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="1" i="0">
                <a:latin typeface="Manrope3 Semibold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56348"/>
            <a:ext cx="1555843" cy="365125"/>
          </a:xfrm>
        </p:spPr>
        <p:txBody>
          <a:bodyPr/>
          <a:lstStyle/>
          <a:p>
            <a:fld id="{11609999-4DAF-374C-A0CC-19670EFF82BE}" type="datetimeFigureOut">
              <a:rPr lang="es-CO" smtClean="0"/>
              <a:t>3/11/19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88676" y="6356349"/>
            <a:ext cx="4114800" cy="365125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88594" y="6356350"/>
            <a:ext cx="665205" cy="365125"/>
          </a:xfrm>
        </p:spPr>
        <p:txBody>
          <a:bodyPr/>
          <a:lstStyle/>
          <a:p>
            <a:fld id="{562ACA38-A435-4045-82F5-FFED47D4D4D4}" type="slidenum">
              <a:rPr lang="es-CO" smtClean="0"/>
              <a:t>‹Nº›</a:t>
            </a:fld>
            <a:endParaRPr lang="es-CO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327CC64-624E-944E-B3A6-AB06911CE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1875100"/>
            <a:ext cx="7772399" cy="4301864"/>
          </a:xfrm>
        </p:spPr>
        <p:txBody>
          <a:bodyPr>
            <a:normAutofit/>
          </a:bodyPr>
          <a:lstStyle>
            <a:lvl1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1pPr>
            <a:lvl2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2pPr>
            <a:lvl3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3pPr>
            <a:lvl4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4pPr>
            <a:lvl5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08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365125"/>
            <a:ext cx="7772400" cy="13255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="1" i="0">
                <a:latin typeface="Manrope3 Semibold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56348"/>
            <a:ext cx="1555843" cy="365125"/>
          </a:xfrm>
        </p:spPr>
        <p:txBody>
          <a:bodyPr/>
          <a:lstStyle/>
          <a:p>
            <a:fld id="{11609999-4DAF-374C-A0CC-19670EFF82BE}" type="datetimeFigureOut">
              <a:rPr lang="es-CO" smtClean="0"/>
              <a:t>3/11/19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88676" y="6356349"/>
            <a:ext cx="4114800" cy="365125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88594" y="6356350"/>
            <a:ext cx="665205" cy="365125"/>
          </a:xfrm>
        </p:spPr>
        <p:txBody>
          <a:bodyPr/>
          <a:lstStyle/>
          <a:p>
            <a:fld id="{562ACA38-A435-4045-82F5-FFED47D4D4D4}" type="slidenum">
              <a:rPr lang="es-CO" smtClean="0"/>
              <a:t>‹Nº›</a:t>
            </a:fld>
            <a:endParaRPr lang="es-CO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42B5279-0BEC-1647-BDA0-64482B0C3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1875100"/>
            <a:ext cx="7772399" cy="4301864"/>
          </a:xfrm>
        </p:spPr>
        <p:txBody>
          <a:bodyPr>
            <a:normAutofit/>
          </a:bodyPr>
          <a:lstStyle>
            <a:lvl1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1pPr>
            <a:lvl2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2pPr>
            <a:lvl3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3pPr>
            <a:lvl4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4pPr>
            <a:lvl5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032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365125"/>
            <a:ext cx="7772400" cy="13255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="1" i="0">
                <a:latin typeface="Manrope3 Semibold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56348"/>
            <a:ext cx="1555843" cy="365125"/>
          </a:xfrm>
        </p:spPr>
        <p:txBody>
          <a:bodyPr/>
          <a:lstStyle/>
          <a:p>
            <a:fld id="{11609999-4DAF-374C-A0CC-19670EFF82BE}" type="datetimeFigureOut">
              <a:rPr lang="es-CO" smtClean="0"/>
              <a:t>3/11/19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88676" y="6356349"/>
            <a:ext cx="4114800" cy="365125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88594" y="6356350"/>
            <a:ext cx="665205" cy="365125"/>
          </a:xfrm>
        </p:spPr>
        <p:txBody>
          <a:bodyPr/>
          <a:lstStyle/>
          <a:p>
            <a:fld id="{562ACA38-A435-4045-82F5-FFED47D4D4D4}" type="slidenum">
              <a:rPr lang="es-CO" smtClean="0"/>
              <a:t>‹Nº›</a:t>
            </a:fld>
            <a:endParaRPr lang="es-CO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99FC4B-9CD1-944E-B9F5-D19AB0300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1875100"/>
            <a:ext cx="7772399" cy="4301864"/>
          </a:xfrm>
        </p:spPr>
        <p:txBody>
          <a:bodyPr>
            <a:normAutofit/>
          </a:bodyPr>
          <a:lstStyle>
            <a:lvl1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1pPr>
            <a:lvl2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2pPr>
            <a:lvl3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3pPr>
            <a:lvl4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4pPr>
            <a:lvl5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2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365125"/>
            <a:ext cx="7772400" cy="13255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="1" i="0">
                <a:latin typeface="Manrope3 Semibold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56348"/>
            <a:ext cx="1555843" cy="365125"/>
          </a:xfrm>
        </p:spPr>
        <p:txBody>
          <a:bodyPr/>
          <a:lstStyle/>
          <a:p>
            <a:fld id="{11609999-4DAF-374C-A0CC-19670EFF82BE}" type="datetimeFigureOut">
              <a:rPr lang="es-CO" smtClean="0"/>
              <a:t>3/11/19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88676" y="6356349"/>
            <a:ext cx="4114800" cy="365125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88594" y="6356350"/>
            <a:ext cx="665205" cy="365125"/>
          </a:xfrm>
        </p:spPr>
        <p:txBody>
          <a:bodyPr/>
          <a:lstStyle/>
          <a:p>
            <a:fld id="{562ACA38-A435-4045-82F5-FFED47D4D4D4}" type="slidenum">
              <a:rPr lang="es-CO" smtClean="0"/>
              <a:t>‹Nº›</a:t>
            </a:fld>
            <a:endParaRPr lang="es-CO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982BB0-E4D3-E040-8BCA-FFBDE593D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1875100"/>
            <a:ext cx="7772399" cy="4301864"/>
          </a:xfrm>
        </p:spPr>
        <p:txBody>
          <a:bodyPr>
            <a:normAutofit/>
          </a:bodyPr>
          <a:lstStyle>
            <a:lvl1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1pPr>
            <a:lvl2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2pPr>
            <a:lvl3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3pPr>
            <a:lvl4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4pPr>
            <a:lvl5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28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365125"/>
            <a:ext cx="7772400" cy="13255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="1" i="0">
                <a:latin typeface="Manrope3 Semibold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56348"/>
            <a:ext cx="1555843" cy="365125"/>
          </a:xfrm>
        </p:spPr>
        <p:txBody>
          <a:bodyPr/>
          <a:lstStyle/>
          <a:p>
            <a:fld id="{11609999-4DAF-374C-A0CC-19670EFF82BE}" type="datetimeFigureOut">
              <a:rPr lang="es-CO" smtClean="0"/>
              <a:t>3/11/19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88676" y="6356349"/>
            <a:ext cx="4114800" cy="365125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88594" y="6356350"/>
            <a:ext cx="665205" cy="365125"/>
          </a:xfrm>
        </p:spPr>
        <p:txBody>
          <a:bodyPr/>
          <a:lstStyle/>
          <a:p>
            <a:fld id="{562ACA38-A435-4045-82F5-FFED47D4D4D4}" type="slidenum">
              <a:rPr lang="es-CO" smtClean="0"/>
              <a:t>‹Nº›</a:t>
            </a:fld>
            <a:endParaRPr lang="es-CO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B095B1-C782-0648-A4BC-F982FF6BD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1875100"/>
            <a:ext cx="7772399" cy="4301864"/>
          </a:xfrm>
        </p:spPr>
        <p:txBody>
          <a:bodyPr>
            <a:normAutofit/>
          </a:bodyPr>
          <a:lstStyle>
            <a:lvl1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1pPr>
            <a:lvl2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2pPr>
            <a:lvl3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3pPr>
            <a:lvl4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4pPr>
            <a:lvl5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19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365125"/>
            <a:ext cx="7772400" cy="13255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="1" i="0">
                <a:latin typeface="Manrope3 Semibold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56348"/>
            <a:ext cx="1555843" cy="365125"/>
          </a:xfrm>
        </p:spPr>
        <p:txBody>
          <a:bodyPr/>
          <a:lstStyle/>
          <a:p>
            <a:fld id="{11609999-4DAF-374C-A0CC-19670EFF82BE}" type="datetimeFigureOut">
              <a:rPr lang="es-CO" smtClean="0"/>
              <a:t>3/11/19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88676" y="6356349"/>
            <a:ext cx="4114800" cy="365125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88594" y="6356350"/>
            <a:ext cx="665205" cy="365125"/>
          </a:xfrm>
        </p:spPr>
        <p:txBody>
          <a:bodyPr/>
          <a:lstStyle/>
          <a:p>
            <a:fld id="{562ACA38-A435-4045-82F5-FFED47D4D4D4}" type="slidenum">
              <a:rPr lang="es-CO" smtClean="0"/>
              <a:t>‹Nº›</a:t>
            </a:fld>
            <a:endParaRPr lang="es-CO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F76256-1C57-7741-AEF4-1DBC7DF95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1875100"/>
            <a:ext cx="7772399" cy="4301864"/>
          </a:xfrm>
        </p:spPr>
        <p:txBody>
          <a:bodyPr>
            <a:normAutofit/>
          </a:bodyPr>
          <a:lstStyle>
            <a:lvl1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1pPr>
            <a:lvl2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2pPr>
            <a:lvl3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3pPr>
            <a:lvl4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4pPr>
            <a:lvl5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13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365125"/>
            <a:ext cx="7772400" cy="132556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 b="1" i="0">
                <a:latin typeface="Manrope3 Semibold" pitchFamily="2" charset="77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56348"/>
            <a:ext cx="1555843" cy="365125"/>
          </a:xfrm>
        </p:spPr>
        <p:txBody>
          <a:bodyPr/>
          <a:lstStyle/>
          <a:p>
            <a:fld id="{11609999-4DAF-374C-A0CC-19670EFF82BE}" type="datetimeFigureOut">
              <a:rPr lang="es-CO" smtClean="0"/>
              <a:t>3/11/19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88676" y="6356349"/>
            <a:ext cx="4114800" cy="365125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88594" y="6356350"/>
            <a:ext cx="665205" cy="365125"/>
          </a:xfrm>
        </p:spPr>
        <p:txBody>
          <a:bodyPr/>
          <a:lstStyle/>
          <a:p>
            <a:fld id="{562ACA38-A435-4045-82F5-FFED47D4D4D4}" type="slidenum">
              <a:rPr lang="es-CO" smtClean="0"/>
              <a:t>‹Nº›</a:t>
            </a:fld>
            <a:endParaRPr lang="es-CO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3C678F-32F6-C54B-BF95-E63E10F1B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1875100"/>
            <a:ext cx="7772399" cy="4301864"/>
          </a:xfrm>
        </p:spPr>
        <p:txBody>
          <a:bodyPr>
            <a:normAutofit/>
          </a:bodyPr>
          <a:lstStyle>
            <a:lvl1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1pPr>
            <a:lvl2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2pPr>
            <a:lvl3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3pPr>
            <a:lvl4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4pPr>
            <a:lvl5pPr algn="just">
              <a:lnSpc>
                <a:spcPct val="122000"/>
              </a:lnSpc>
              <a:spcBef>
                <a:spcPts val="0"/>
              </a:spcBef>
              <a:defRPr sz="2000">
                <a:latin typeface="Helvetica" pitchFamily="2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82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9999-4DAF-374C-A0CC-19670EFF82BE}" type="datetimeFigureOut">
              <a:rPr lang="es-CO" smtClean="0"/>
              <a:t>3/11/19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ACA38-A435-4045-82F5-FFED47D4D4D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421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585DB8F-B642-B94B-863A-26E8ACA69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FFC4B3D-5FDD-9541-AAFF-4C7B9A410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12229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C7B2CB8-0B86-3E45-80D1-67DF6D95D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39050D8-07BE-9943-A8E3-0420F8386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437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599C8A2-F280-3D43-8AAD-1D2CC939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5EF488E-7553-B942-BFC3-4B88F9A00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3932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66978A2-499F-B747-8B64-C0BC0D069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EAB14B6-F187-EA40-A59C-1B5090691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8600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3AA174E-0644-6240-BFA1-E1CF68CE8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9F69EEF-C8E2-8146-97CF-4C3C599F5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5663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8E577FD-20D5-CA4E-B50F-9DC4C4E34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7A6A809-FF47-0947-A58D-BE77076CC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0847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44197-6B74-7640-BE31-C435D18AF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14FAED-446F-E547-A664-1C46F71E5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3933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99322AA7-D571-5A42-AC67-04056D5B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FA08CEA-85D3-D442-8CA5-43C344C5A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7848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5082EE1-8BF9-BF4B-A829-B31844E46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41C9EF3-E6B0-1B41-B7FE-563EAFF5C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4940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8CA0E40-4390-BE4A-951F-99CF74B1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A0CE509-23CF-B847-8ADA-8E0DF5A89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0829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0E5CE1-9FFE-3D44-91E9-74A78201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2C16C78-FF61-E74B-8B68-35EA507CD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4411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E344E9D-8C46-4541-8F61-6F6FDE67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0030F12-9170-9B44-ACC9-352E44DC6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664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D283F06-AEE5-A142-BBE3-666DFEA9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A668209-7FAA-EA4A-ACD2-8614A5D23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860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E014F88-EE17-A141-92DC-E854E2CB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092E479-7BAD-9944-884F-D62FEC0CA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82321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1097</TotalTime>
  <Words>0</Words>
  <Application>Microsoft Macintosh PowerPoint</Application>
  <PresentationFormat>Panorámica</PresentationFormat>
  <Paragraphs>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Manrope3</vt:lpstr>
      <vt:lpstr>Manrope3 Semibold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BoyaConf</dc:title>
  <dc:creator>Microsoft Office User</dc:creator>
  <cp:lastModifiedBy>Microsoft Office User</cp:lastModifiedBy>
  <cp:revision>90</cp:revision>
  <cp:lastPrinted>2019-07-06T16:26:11Z</cp:lastPrinted>
  <dcterms:created xsi:type="dcterms:W3CDTF">2019-07-05T17:41:55Z</dcterms:created>
  <dcterms:modified xsi:type="dcterms:W3CDTF">2019-11-03T22:09:36Z</dcterms:modified>
</cp:coreProperties>
</file>